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9144000" cy="6858000" type="screen4x3"/>
  <p:notesSz cx="9872663" cy="143017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85" autoAdjust="0"/>
    <p:restoredTop sz="94660"/>
  </p:normalViewPr>
  <p:slideViewPr>
    <p:cSldViewPr snapToGrid="0">
      <p:cViewPr>
        <p:scale>
          <a:sx n="98" d="100"/>
          <a:sy n="98" d="100"/>
        </p:scale>
        <p:origin x="1890" y="5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4"/>
            <a:ext cx="77724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061F5-C2A8-41CB-82FA-5DF6EB38C792}" type="datetimeFigureOut">
              <a:rPr lang="sv-SE" smtClean="0"/>
              <a:t>2026-09-04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7C527-773C-468B-A32D-043871A1B8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97082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061F5-C2A8-41CB-82FA-5DF6EB38C792}" type="datetimeFigureOut">
              <a:rPr lang="sv-SE" smtClean="0"/>
              <a:t>2026-09-04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7C527-773C-468B-A32D-043871A1B8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08218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6"/>
            <a:ext cx="5800725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061F5-C2A8-41CB-82FA-5DF6EB38C792}" type="datetimeFigureOut">
              <a:rPr lang="sv-SE" smtClean="0"/>
              <a:t>2026-09-04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7C527-773C-468B-A32D-043871A1B8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5312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061F5-C2A8-41CB-82FA-5DF6EB38C792}" type="datetimeFigureOut">
              <a:rPr lang="sv-SE" smtClean="0"/>
              <a:t>2026-09-04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7C527-773C-468B-A32D-043871A1B8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1778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1709740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9" y="4589465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061F5-C2A8-41CB-82FA-5DF6EB38C792}" type="datetimeFigureOut">
              <a:rPr lang="sv-SE" smtClean="0"/>
              <a:t>2026-09-04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7C527-773C-468B-A32D-043871A1B8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50533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1" y="1825625"/>
            <a:ext cx="38862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825625"/>
            <a:ext cx="38862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061F5-C2A8-41CB-82FA-5DF6EB38C792}" type="datetimeFigureOut">
              <a:rPr lang="sv-SE" smtClean="0"/>
              <a:t>2026-09-04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7C527-773C-468B-A32D-043871A1B8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33839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365127"/>
            <a:ext cx="78867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4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4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061F5-C2A8-41CB-82FA-5DF6EB38C792}" type="datetimeFigureOut">
              <a:rPr lang="sv-SE" smtClean="0"/>
              <a:t>2026-09-04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7C527-773C-468B-A32D-043871A1B8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39089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061F5-C2A8-41CB-82FA-5DF6EB38C792}" type="datetimeFigureOut">
              <a:rPr lang="sv-SE" smtClean="0"/>
              <a:t>2026-09-04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7C527-773C-468B-A32D-043871A1B8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45298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061F5-C2A8-41CB-82FA-5DF6EB38C792}" type="datetimeFigureOut">
              <a:rPr lang="sv-SE" smtClean="0"/>
              <a:t>2026-09-04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7C527-773C-468B-A32D-043871A1B8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63694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9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7"/>
            <a:ext cx="4629151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9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061F5-C2A8-41CB-82FA-5DF6EB38C792}" type="datetimeFigureOut">
              <a:rPr lang="sv-SE" smtClean="0"/>
              <a:t>2026-09-04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7C527-773C-468B-A32D-043871A1B8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09622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9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7"/>
            <a:ext cx="4629151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9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061F5-C2A8-41CB-82FA-5DF6EB38C792}" type="datetimeFigureOut">
              <a:rPr lang="sv-SE" smtClean="0"/>
              <a:t>2026-09-04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7C527-773C-468B-A32D-043871A1B8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72862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36512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1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1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0F061F5-C2A8-41CB-82FA-5DF6EB38C792}" type="datetimeFigureOut">
              <a:rPr lang="sv-SE" smtClean="0"/>
              <a:t>2026-09-04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1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B7C527-773C-468B-A32D-043871A1B8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31055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Bildobjekt 43">
            <a:extLst>
              <a:ext uri="{FF2B5EF4-FFF2-40B4-BE49-F238E27FC236}">
                <a16:creationId xmlns:a16="http://schemas.microsoft.com/office/drawing/2014/main" id="{45E12CF8-7F7C-CD2A-C29D-470A80ED9A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5B82D7A4-76F7-F073-60BB-EC31AC75E0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5822" y="5331907"/>
            <a:ext cx="1382502" cy="1382502"/>
          </a:xfrm>
          <a:prstGeom prst="rect">
            <a:avLst/>
          </a:prstGeom>
        </p:spPr>
      </p:pic>
      <p:pic>
        <p:nvPicPr>
          <p:cNvPr id="9" name="Bild 8">
            <a:extLst>
              <a:ext uri="{FF2B5EF4-FFF2-40B4-BE49-F238E27FC236}">
                <a16:creationId xmlns:a16="http://schemas.microsoft.com/office/drawing/2014/main" id="{13223D35-A25F-8F5A-3650-25368AF022A1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71464" y="39489"/>
            <a:ext cx="1494547" cy="1055524"/>
          </a:xfrm>
          <a:prstGeom prst="rect">
            <a:avLst/>
          </a:prstGeom>
        </p:spPr>
      </p:pic>
      <p:sp>
        <p:nvSpPr>
          <p:cNvPr id="11" name="textruta 10">
            <a:extLst>
              <a:ext uri="{FF2B5EF4-FFF2-40B4-BE49-F238E27FC236}">
                <a16:creationId xmlns:a16="http://schemas.microsoft.com/office/drawing/2014/main" id="{CD891857-D770-A6F2-82B9-F35B8C6F45CC}"/>
              </a:ext>
            </a:extLst>
          </p:cNvPr>
          <p:cNvSpPr txBox="1"/>
          <p:nvPr/>
        </p:nvSpPr>
        <p:spPr>
          <a:xfrm rot="21150878">
            <a:off x="135800" y="336419"/>
            <a:ext cx="38213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ln w="19050">
                  <a:solidFill>
                    <a:schemeClr val="bg1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</a:rPr>
              <a:t>9 viktiga vallöften i Nykvarn</a:t>
            </a:r>
          </a:p>
        </p:txBody>
      </p:sp>
      <p:sp>
        <p:nvSpPr>
          <p:cNvPr id="13" name="Rektangel: rundade hörn 12">
            <a:extLst>
              <a:ext uri="{FF2B5EF4-FFF2-40B4-BE49-F238E27FC236}">
                <a16:creationId xmlns:a16="http://schemas.microsoft.com/office/drawing/2014/main" id="{BECFBDD6-CF75-3133-8DD8-77BBA354E9A2}"/>
              </a:ext>
            </a:extLst>
          </p:cNvPr>
          <p:cNvSpPr/>
          <p:nvPr/>
        </p:nvSpPr>
        <p:spPr>
          <a:xfrm>
            <a:off x="4556827" y="1735219"/>
            <a:ext cx="4524813" cy="408623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sv-S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Trygghet i hela Nykvarn</a:t>
            </a:r>
          </a:p>
        </p:txBody>
      </p:sp>
      <p:sp>
        <p:nvSpPr>
          <p:cNvPr id="15" name="Rektangel: rundade hörn 14">
            <a:extLst>
              <a:ext uri="{FF2B5EF4-FFF2-40B4-BE49-F238E27FC236}">
                <a16:creationId xmlns:a16="http://schemas.microsoft.com/office/drawing/2014/main" id="{CEB495B9-7790-FB40-BEA2-5BA4B3AC2D96}"/>
              </a:ext>
            </a:extLst>
          </p:cNvPr>
          <p:cNvSpPr/>
          <p:nvPr/>
        </p:nvSpPr>
        <p:spPr>
          <a:xfrm>
            <a:off x="66250" y="4325985"/>
            <a:ext cx="4524813" cy="408623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sv-S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Förverkliga småhusdrömmen</a:t>
            </a:r>
          </a:p>
        </p:txBody>
      </p:sp>
      <p:sp>
        <p:nvSpPr>
          <p:cNvPr id="17" name="Rektangel: rundade hörn 16">
            <a:extLst>
              <a:ext uri="{FF2B5EF4-FFF2-40B4-BE49-F238E27FC236}">
                <a16:creationId xmlns:a16="http://schemas.microsoft.com/office/drawing/2014/main" id="{BB6C6945-C41C-0FAC-F3F6-1341B0DDEE03}"/>
              </a:ext>
            </a:extLst>
          </p:cNvPr>
          <p:cNvSpPr/>
          <p:nvPr/>
        </p:nvSpPr>
        <p:spPr>
          <a:xfrm>
            <a:off x="66250" y="5882901"/>
            <a:ext cx="4524813" cy="408623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sv-S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Kulturskolan i Tallbackens gamla förskola!</a:t>
            </a:r>
          </a:p>
        </p:txBody>
      </p:sp>
      <p:sp>
        <p:nvSpPr>
          <p:cNvPr id="19" name="Rektangel: rundade hörn 18">
            <a:extLst>
              <a:ext uri="{FF2B5EF4-FFF2-40B4-BE49-F238E27FC236}">
                <a16:creationId xmlns:a16="http://schemas.microsoft.com/office/drawing/2014/main" id="{4919C573-C044-50BD-3CBC-3615F43C8623}"/>
              </a:ext>
            </a:extLst>
          </p:cNvPr>
          <p:cNvSpPr/>
          <p:nvPr/>
        </p:nvSpPr>
        <p:spPr>
          <a:xfrm>
            <a:off x="66250" y="4850538"/>
            <a:ext cx="4524813" cy="408623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sv-S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Utveckla Lugnet och äldreboenden</a:t>
            </a:r>
          </a:p>
        </p:txBody>
      </p:sp>
      <p:sp>
        <p:nvSpPr>
          <p:cNvPr id="21" name="Rektangel: rundade hörn 20">
            <a:extLst>
              <a:ext uri="{FF2B5EF4-FFF2-40B4-BE49-F238E27FC236}">
                <a16:creationId xmlns:a16="http://schemas.microsoft.com/office/drawing/2014/main" id="{35EFD61C-8847-F3C9-189D-74C1804B0E59}"/>
              </a:ext>
            </a:extLst>
          </p:cNvPr>
          <p:cNvSpPr/>
          <p:nvPr/>
        </p:nvSpPr>
        <p:spPr>
          <a:xfrm>
            <a:off x="62360" y="3859397"/>
            <a:ext cx="3741156" cy="408623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sv-S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Mötesplatser för yngre och äldre</a:t>
            </a:r>
          </a:p>
        </p:txBody>
      </p:sp>
      <p:sp>
        <p:nvSpPr>
          <p:cNvPr id="23" name="Rektangel: rundade hörn 22">
            <a:extLst>
              <a:ext uri="{FF2B5EF4-FFF2-40B4-BE49-F238E27FC236}">
                <a16:creationId xmlns:a16="http://schemas.microsoft.com/office/drawing/2014/main" id="{EFCA2D24-AB5F-3B9E-029A-F20E1727103F}"/>
              </a:ext>
            </a:extLst>
          </p:cNvPr>
          <p:cNvSpPr/>
          <p:nvPr/>
        </p:nvSpPr>
        <p:spPr>
          <a:xfrm>
            <a:off x="66251" y="6393679"/>
            <a:ext cx="4524813" cy="408623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sv-S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Få koll på ekonomin och minska risken</a:t>
            </a:r>
          </a:p>
        </p:txBody>
      </p:sp>
      <p:sp>
        <p:nvSpPr>
          <p:cNvPr id="25" name="Rektangel: rundade hörn 24">
            <a:extLst>
              <a:ext uri="{FF2B5EF4-FFF2-40B4-BE49-F238E27FC236}">
                <a16:creationId xmlns:a16="http://schemas.microsoft.com/office/drawing/2014/main" id="{93EC5984-39E3-83F6-7486-BB24F53FF0CE}"/>
              </a:ext>
            </a:extLst>
          </p:cNvPr>
          <p:cNvSpPr/>
          <p:nvPr/>
        </p:nvSpPr>
        <p:spPr>
          <a:xfrm>
            <a:off x="66250" y="5369098"/>
            <a:ext cx="4524813" cy="408623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sv-S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Jobba närmare föreningsliv och näringsliv</a:t>
            </a:r>
          </a:p>
        </p:txBody>
      </p:sp>
      <p:sp>
        <p:nvSpPr>
          <p:cNvPr id="27" name="Rektangel: rundade hörn 26">
            <a:extLst>
              <a:ext uri="{FF2B5EF4-FFF2-40B4-BE49-F238E27FC236}">
                <a16:creationId xmlns:a16="http://schemas.microsoft.com/office/drawing/2014/main" id="{184CECE7-CA63-DCB1-217F-BBDD3F6C1D96}"/>
              </a:ext>
            </a:extLst>
          </p:cNvPr>
          <p:cNvSpPr/>
          <p:nvPr/>
        </p:nvSpPr>
        <p:spPr>
          <a:xfrm>
            <a:off x="62359" y="2459685"/>
            <a:ext cx="3741156" cy="1328023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Nej till mer betong och fortsatt byggarbetsplats i centrum!</a:t>
            </a:r>
          </a:p>
          <a:p>
            <a:pPr algn="ctr"/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Ja till ett öppet grönare centrum vi förtjänar!</a:t>
            </a:r>
            <a:endParaRPr lang="sv-S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ktangel: rundade hörn 28">
            <a:extLst>
              <a:ext uri="{FF2B5EF4-FFF2-40B4-BE49-F238E27FC236}">
                <a16:creationId xmlns:a16="http://schemas.microsoft.com/office/drawing/2014/main" id="{AD04BCFB-BD39-ECCC-B42A-D543748AEACD}"/>
              </a:ext>
            </a:extLst>
          </p:cNvPr>
          <p:cNvSpPr/>
          <p:nvPr/>
        </p:nvSpPr>
        <p:spPr>
          <a:xfrm>
            <a:off x="4556827" y="1230045"/>
            <a:ext cx="4524813" cy="408623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sv-S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 fortsätter att lyssna!</a:t>
            </a:r>
          </a:p>
        </p:txBody>
      </p:sp>
    </p:spTree>
    <p:extLst>
      <p:ext uri="{BB962C8B-B14F-4D97-AF65-F5344CB8AC3E}">
        <p14:creationId xmlns:p14="http://schemas.microsoft.com/office/powerpoint/2010/main" val="34545513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-t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a7f2ec83-e677-438d-afb7-4c7c0dbc872b}" enabled="1" method="Standard" siteId="{3bc062e4-ac9d-4c17-b4dd-3aad637ff1ac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</TotalTime>
  <Words>62</Words>
  <Application>Microsoft Office PowerPoint</Application>
  <PresentationFormat>Bildspel på skärmen (4:3)</PresentationFormat>
  <Paragraphs>11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Office-tema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Palmer Peter</dc:creator>
  <cp:lastModifiedBy>Palmer Peter</cp:lastModifiedBy>
  <cp:revision>4</cp:revision>
  <cp:lastPrinted>2026-09-04T10:29:05Z</cp:lastPrinted>
  <dcterms:created xsi:type="dcterms:W3CDTF">2026-09-04T10:19:57Z</dcterms:created>
  <dcterms:modified xsi:type="dcterms:W3CDTF">2026-09-04T10:36:58Z</dcterms:modified>
</cp:coreProperties>
</file>